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3" r:id="rId13"/>
    <p:sldId id="272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23DA59-1EC1-458D-8AEB-D5C03FA1B9B2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21441C-293D-47E3-827A-1F74C9BD28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1"/>
                </a:solidFill>
              </a:rPr>
              <a:t>Дом. Какой он?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733256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/>
              <a:t>Подготовила воспитатель</a:t>
            </a:r>
          </a:p>
          <a:p>
            <a:pPr algn="r"/>
            <a:r>
              <a:rPr lang="ru-RU" sz="1200" dirty="0" smtClean="0"/>
              <a:t> МАДОУ «Детский сад № 419»</a:t>
            </a:r>
          </a:p>
          <a:p>
            <a:pPr algn="r"/>
            <a:r>
              <a:rPr lang="ru-RU" sz="1200" dirty="0" smtClean="0"/>
              <a:t>Вяткина О.Н.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631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Вигвам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061360" cy="5881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4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Чум.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bolshoyvopros.ru/files/users/images/17/d5/17d51049fb86ff5f5737de1661331a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39490"/>
            <a:ext cx="6828250" cy="51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Яранга.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s9310.vkontakte.ru/u43600556/110083481/x_600575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531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x-team.ru/upload/iblock/255/25589f857c8b9ac07416f5b35bd85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88" y="928911"/>
            <a:ext cx="585584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Бунгало.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2313" r="1849" b="11905"/>
          <a:stretch/>
        </p:blipFill>
        <p:spPr bwMode="auto">
          <a:xfrm>
            <a:off x="539553" y="548680"/>
            <a:ext cx="80648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каком доме лучше жить?</a:t>
            </a:r>
            <a:endParaRPr lang="ru-RU" dirty="0"/>
          </a:p>
        </p:txBody>
      </p:sp>
      <p:pic>
        <p:nvPicPr>
          <p:cNvPr id="6146" name="Picture 2" descr="http://www.kvartiradom.by/pics/dom/2012/Mar/600_120320_133225716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ub.itdrom.com/files/gallery/gal_photo/architecture/82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11184"/>
          <a:stretch/>
        </p:blipFill>
        <p:spPr bwMode="auto">
          <a:xfrm>
            <a:off x="467544" y="1124744"/>
            <a:ext cx="3986859" cy="53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Сказочные дома.</a:t>
            </a:r>
            <a:endParaRPr lang="ru-RU" sz="4000" dirty="0"/>
          </a:p>
        </p:txBody>
      </p:sp>
      <p:pic>
        <p:nvPicPr>
          <p:cNvPr id="1026" name="Picture 2" descr="http://illustrators.ru/illustrations/352278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" b="98400" l="10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3930"/>
          <a:stretch/>
        </p:blipFill>
        <p:spPr bwMode="auto">
          <a:xfrm>
            <a:off x="5076056" y="503085"/>
            <a:ext cx="3537858" cy="41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3/19/383/19383939_Terem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88432" cy="32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ltik.ru/db/rus/r/rukavichk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/>
          <a:stretch/>
        </p:blipFill>
        <p:spPr bwMode="auto">
          <a:xfrm>
            <a:off x="4355976" y="4691743"/>
            <a:ext cx="2971800" cy="17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tku.ru/img--i-36291-w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90" y="4869160"/>
            <a:ext cx="2219571" cy="15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by/i/UJ6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9" y="1196752"/>
            <a:ext cx="2232248" cy="16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8-tub-ru.yandex.net/i?id=307741624-0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9" y="3039139"/>
            <a:ext cx="2236170" cy="16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3/75/58/75058070_large_58920289_1273608092_muravey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74997"/>
            <a:ext cx="2206860" cy="16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 всех дома разные</a:t>
            </a:r>
            <a:endParaRPr lang="ru-RU" sz="2800" b="1" dirty="0"/>
          </a:p>
        </p:txBody>
      </p:sp>
      <p:pic>
        <p:nvPicPr>
          <p:cNvPr id="2062" name="Picture 14" descr="http://www.ostanovis.net/wp-content/uploads/2011/11/0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2554"/>
          <a:stretch/>
        </p:blipFill>
        <p:spPr bwMode="auto">
          <a:xfrm>
            <a:off x="6300193" y="3003489"/>
            <a:ext cx="2195974" cy="15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data.photo.sibnet.ru/upload/imgbig/119918824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1084"/>
            <a:ext cx="2236170" cy="15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2052" idx="3"/>
            <a:endCxn id="2050" idx="1"/>
          </p:cNvCxnSpPr>
          <p:nvPr/>
        </p:nvCxnSpPr>
        <p:spPr>
          <a:xfrm>
            <a:off x="2896857" y="2034704"/>
            <a:ext cx="3435533" cy="36164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059832" y="2132856"/>
            <a:ext cx="3168352" cy="17448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900779" y="3770970"/>
            <a:ext cx="3327405" cy="181827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0779" y="1340768"/>
            <a:ext cx="3431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Живым существам очень трудно без дома, </a:t>
            </a:r>
          </a:p>
          <a:p>
            <a:pPr algn="ctr"/>
            <a:r>
              <a:rPr lang="ru-RU" b="1" dirty="0"/>
              <a:t>Жилье нужно птицам, зверям, насекомым… </a:t>
            </a:r>
          </a:p>
          <a:p>
            <a:pPr algn="ctr"/>
            <a:r>
              <a:rPr lang="ru-RU" b="1" dirty="0"/>
              <a:t>Для шустрых и быстрых лесных муравьев</a:t>
            </a:r>
          </a:p>
          <a:p>
            <a:pPr algn="ctr"/>
            <a:r>
              <a:rPr lang="ru-RU" b="1" dirty="0"/>
              <a:t>В большом муравейнике пища и кров. </a:t>
            </a:r>
          </a:p>
          <a:p>
            <a:pPr algn="ctr"/>
            <a:r>
              <a:rPr lang="ru-RU" b="1" dirty="0" smtClean="0"/>
              <a:t>Лиса </a:t>
            </a:r>
            <a:r>
              <a:rPr lang="ru-RU" b="1" dirty="0"/>
              <a:t>и </a:t>
            </a:r>
            <a:r>
              <a:rPr lang="ru-RU" b="1" dirty="0" smtClean="0"/>
              <a:t>барсук </a:t>
            </a:r>
            <a:r>
              <a:rPr lang="ru-RU" b="1" dirty="0"/>
              <a:t>в темных норах живут, </a:t>
            </a:r>
          </a:p>
          <a:p>
            <a:pPr algn="ctr"/>
            <a:r>
              <a:rPr lang="ru-RU" b="1" dirty="0"/>
              <a:t>А птицы уютные гнездышки вьют. </a:t>
            </a:r>
          </a:p>
          <a:p>
            <a:pPr algn="ctr"/>
            <a:r>
              <a:rPr lang="ru-RU" b="1" dirty="0"/>
              <a:t>Живым существам без жилища – беда, </a:t>
            </a:r>
          </a:p>
          <a:p>
            <a:pPr algn="ctr"/>
            <a:r>
              <a:rPr lang="ru-RU" b="1" dirty="0"/>
              <a:t>Но людям без дома – совсем никуда.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ncephoto.com/image/171102/530wm/E4380206-Neanderthal_man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91883"/>
            <a:ext cx="6052572" cy="43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404664"/>
            <a:ext cx="24482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 построить дом надежный</a:t>
            </a:r>
          </a:p>
          <a:p>
            <a:r>
              <a:rPr lang="ru-RU" sz="1400" dirty="0"/>
              <a:t>Человек еще не знал. </a:t>
            </a:r>
          </a:p>
          <a:p>
            <a:r>
              <a:rPr lang="ru-RU" sz="1400" dirty="0"/>
              <a:t>В первобытном мире сложном</a:t>
            </a:r>
          </a:p>
          <a:p>
            <a:r>
              <a:rPr lang="ru-RU" sz="1400" dirty="0"/>
              <a:t>Он жилье себе искал.</a:t>
            </a:r>
          </a:p>
          <a:p>
            <a:r>
              <a:rPr lang="ru-RU" sz="1400" dirty="0"/>
              <a:t>Он страдал от зимней стужи,</a:t>
            </a:r>
          </a:p>
          <a:p>
            <a:r>
              <a:rPr lang="ru-RU" sz="1400" dirty="0"/>
              <a:t>Хищный зверь ему грозил,</a:t>
            </a:r>
          </a:p>
          <a:p>
            <a:r>
              <a:rPr lang="ru-RU" sz="1400" dirty="0"/>
              <a:t>Человеку дом был нужен,</a:t>
            </a:r>
          </a:p>
          <a:p>
            <a:r>
              <a:rPr lang="ru-RU" sz="1400" dirty="0"/>
              <a:t>Где бы он спокойно жил.</a:t>
            </a:r>
          </a:p>
          <a:p>
            <a:r>
              <a:rPr lang="ru-RU" sz="1400" dirty="0"/>
              <a:t>Где бы он готовил пищу,</a:t>
            </a:r>
          </a:p>
          <a:p>
            <a:r>
              <a:rPr lang="ru-RU" sz="1400" dirty="0"/>
              <a:t>Ел и мирно отдыхал.</a:t>
            </a:r>
          </a:p>
          <a:p>
            <a:r>
              <a:rPr lang="ru-RU" sz="1400" dirty="0"/>
              <a:t>Он хотел иметь жилище,</a:t>
            </a:r>
          </a:p>
          <a:p>
            <a:r>
              <a:rPr lang="ru-RU" sz="1400" dirty="0"/>
              <a:t>Где б бояться перестал. </a:t>
            </a:r>
          </a:p>
          <a:p>
            <a:r>
              <a:rPr lang="ru-RU" sz="1400" dirty="0"/>
              <a:t>И в заботах невеселых</a:t>
            </a:r>
          </a:p>
          <a:p>
            <a:r>
              <a:rPr lang="ru-RU" sz="1400" dirty="0"/>
              <a:t>Человек мечтал порой,</a:t>
            </a:r>
          </a:p>
          <a:p>
            <a:r>
              <a:rPr lang="ru-RU" sz="1400" dirty="0"/>
              <a:t>Как с добычею тяжелой</a:t>
            </a:r>
          </a:p>
          <a:p>
            <a:r>
              <a:rPr lang="ru-RU" sz="1400" dirty="0"/>
              <a:t>Возвращается домой.</a:t>
            </a:r>
          </a:p>
          <a:p>
            <a:r>
              <a:rPr lang="ru-RU" sz="1400" dirty="0"/>
              <a:t>Как семья его встречает,</a:t>
            </a:r>
          </a:p>
          <a:p>
            <a:r>
              <a:rPr lang="ru-RU" sz="1400" dirty="0"/>
              <a:t>Тесно сидя у костра…</a:t>
            </a:r>
          </a:p>
          <a:p>
            <a:r>
              <a:rPr lang="ru-RU" sz="1400" dirty="0"/>
              <a:t>И теперь он точно знает –</a:t>
            </a:r>
          </a:p>
          <a:p>
            <a:r>
              <a:rPr lang="ru-RU" sz="1400" dirty="0"/>
              <a:t>Дом найти ему пора!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ool.xvatit.com/images/9/9d/Pech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02791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l54.ru/uploads/posts/2012-12/thumbs/1355668277_lol54.ru_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1289"/>
            <a:ext cx="7992888" cy="59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Русская изба.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6" y="548680"/>
            <a:ext cx="8352928" cy="49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Украинская хата.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45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Иглу.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</TotalTime>
  <Words>202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Book Antiqua</vt:lpstr>
      <vt:lpstr>Verdana</vt:lpstr>
      <vt:lpstr>Wingdings 2</vt:lpstr>
      <vt:lpstr>Аспект</vt:lpstr>
      <vt:lpstr>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изба.</vt:lpstr>
      <vt:lpstr>Украинская хата.</vt:lpstr>
      <vt:lpstr>Иглу.</vt:lpstr>
      <vt:lpstr>Вигвам</vt:lpstr>
      <vt:lpstr>Юрта.</vt:lpstr>
      <vt:lpstr>Чум.</vt:lpstr>
      <vt:lpstr>Яранга.</vt:lpstr>
      <vt:lpstr>Бунгало.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 разных народов.</dc:title>
  <dc:creator>Admin</dc:creator>
  <cp:lastModifiedBy>Volga</cp:lastModifiedBy>
  <cp:revision>15</cp:revision>
  <dcterms:created xsi:type="dcterms:W3CDTF">2011-11-01T15:46:49Z</dcterms:created>
  <dcterms:modified xsi:type="dcterms:W3CDTF">2015-03-24T14:02:07Z</dcterms:modified>
</cp:coreProperties>
</file>